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ED2F6-3C3E-00CE-82AD-DE3759457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125972"/>
            <a:ext cx="5518066" cy="11270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ОТЧЕТ</a:t>
            </a:r>
            <a:br>
              <a:rPr lang="ru-RU" dirty="0"/>
            </a:br>
            <a:r>
              <a:rPr lang="ru-RU" dirty="0"/>
              <a:t>2022 г.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6C2B66-A1E6-A803-4C49-01AA114D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55181"/>
            <a:ext cx="5357600" cy="2349795"/>
          </a:xfrm>
        </p:spPr>
        <p:txBody>
          <a:bodyPr/>
          <a:lstStyle/>
          <a:p>
            <a:pPr algn="ctr"/>
            <a:r>
              <a:rPr lang="ru-RU" dirty="0"/>
              <a:t>Муниципальное автономное дошкольное образовательное учреждение «Детский сад № 65 г. Нижние Серги»</a:t>
            </a:r>
          </a:p>
          <a:p>
            <a:pPr algn="ctr"/>
            <a:r>
              <a:rPr lang="ru-RU" dirty="0"/>
              <a:t>ПРОТИВОДЕЙСТВИЕ КОРРУПЦИИ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0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63AFD-74B8-E909-1D6C-42EB040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805819"/>
            <a:ext cx="2664361" cy="2379874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консультаций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разъяснений по вопросам антикоррупционной тематики с работниками ДОУ и родителями.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9B4C00-F546-AD36-3F5B-155A51982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957" y="466210"/>
            <a:ext cx="2664361" cy="37655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9994EBD-5EA4-6D32-43B5-128F67CD8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работников детского сада с нормативными документами по антикоррупционной деятельности.</a:t>
            </a:r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0701F7-7A56-38ED-34A0-B4DF9A19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678" y="627321"/>
            <a:ext cx="2159095" cy="23863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35279-1BE3-D09D-962A-BB233F56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720" y="3429000"/>
            <a:ext cx="2519916" cy="32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B656C-15AC-E9B4-6D54-E2CA2C12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0969AF-D93F-F308-CEAD-B1EFFDDDD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688" y="1897064"/>
            <a:ext cx="5446712" cy="306228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6361175-72F4-A276-244D-633DA250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Размещѐние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на официальном сайте информационных материалов по антикоррупционной политике.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52F59-AEE8-80C9-EE67-C43A949A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39E7A-0BF3-5E98-59EB-EC786BE58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памяток для родителей: «Это важно знать!» (по вопросам противодействия коррупции), «Если у вас требуют взятку», «Как противостоять коррупции»</a:t>
            </a:r>
            <a:endParaRPr lang="ru-RU" sz="16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E17268-027C-E533-EE03-965EFA178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2419" y="2851150"/>
            <a:ext cx="2017653" cy="339016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D77FFF9-7CE3-3A6C-4D7F-DE347CB2F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635" y="2137513"/>
            <a:ext cx="3899798" cy="713818"/>
          </a:xfrm>
        </p:spPr>
        <p:txBody>
          <a:bodyPr/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проведение                     9 декабря (международный день борьбы с коррупцией) антикоррупционных мероприятий (по отдельному плану), направленных на формирование в обществе нетерпимости к коррупционному поведению.</a:t>
            </a:r>
            <a:endParaRPr lang="ru-RU" sz="1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B68C02D-6051-448B-13C0-267090255F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823874">
            <a:off x="9032476" y="2980369"/>
            <a:ext cx="1825499" cy="307181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0D6734-F1CB-444C-48EA-092BD7E6F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8474">
            <a:off x="6931410" y="3425670"/>
            <a:ext cx="1895820" cy="30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FF203-54BF-F851-68A3-46F9817F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308344"/>
            <a:ext cx="7956560" cy="15758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49087-5BE9-160F-4BAC-217AE7AD9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выставки рисунков. Проведение Единых информационных дней, посвящённых формированию правового сознания и антикоррупционного мировоззрения воспитанников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D65D082-CDB1-394B-D9A1-33C6CDBD1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8368" y="2851150"/>
            <a:ext cx="1795514" cy="307181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A63FF6E-DBBC-FA56-2E79-0F2BB9C5D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2025DD0-7DFD-75D3-2628-D7AF9C29DD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71365" y="2851150"/>
            <a:ext cx="3689583" cy="3071813"/>
          </a:xfrm>
        </p:spPr>
      </p:pic>
    </p:spTree>
    <p:extLst>
      <p:ext uri="{BB962C8B-B14F-4D97-AF65-F5344CB8AC3E}">
        <p14:creationId xmlns:p14="http://schemas.microsoft.com/office/powerpoint/2010/main" val="1295389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105</TotalTime>
  <Words>131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MS Shell Dlg 2</vt:lpstr>
      <vt:lpstr>Times New Roman</vt:lpstr>
      <vt:lpstr>Wingdings</vt:lpstr>
      <vt:lpstr>Wingdings 3</vt:lpstr>
      <vt:lpstr>Мэдисон</vt:lpstr>
      <vt:lpstr>ОТЧЕТ 2022 г.  </vt:lpstr>
      <vt:lpstr>Проведение консультаций, разъяснений по вопросам антикоррупционной тематики с работниками ДОУ и родителями.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2022 г.  </dc:title>
  <dc:creator>Пользователь Windows</dc:creator>
  <cp:lastModifiedBy>Пользователь Windows</cp:lastModifiedBy>
  <cp:revision>1</cp:revision>
  <dcterms:created xsi:type="dcterms:W3CDTF">2023-01-26T04:42:04Z</dcterms:created>
  <dcterms:modified xsi:type="dcterms:W3CDTF">2023-01-26T06:27:55Z</dcterms:modified>
</cp:coreProperties>
</file>